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6" r:id="rId7"/>
    <p:sldId id="263" r:id="rId8"/>
    <p:sldId id="264" r:id="rId9"/>
    <p:sldId id="267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B"/>
    <a:srgbClr val="0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5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6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2C22-95A2-4DF4-B150-005C2106827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3965-7966-4CB2-8B33-A46E5F83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75" y="225184"/>
            <a:ext cx="2863650" cy="2494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Nursery Rhymes</a:t>
            </a:r>
            <a:br>
              <a:rPr lang="en-US" dirty="0" smtClean="0"/>
            </a:br>
            <a:r>
              <a:rPr lang="en-US" dirty="0" smtClean="0"/>
              <a:t>Song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12" y="0"/>
            <a:ext cx="916228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8" t="735" b="1045"/>
          <a:stretch/>
        </p:blipFill>
        <p:spPr>
          <a:xfrm>
            <a:off x="0" y="2944687"/>
            <a:ext cx="3442447" cy="39133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56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891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69" y="-6504"/>
            <a:ext cx="4841631" cy="686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749" y="1225145"/>
            <a:ext cx="6423817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Rub a dub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dub</a:t>
            </a:r>
            <a:r>
              <a:rPr lang="en-US" sz="4000" b="1" dirty="0">
                <a:latin typeface="Century Gothic" panose="020B0502020202020204" pitchFamily="34" charset="0"/>
              </a:rPr>
              <a:t>.</a:t>
            </a: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 smtClean="0">
                <a:latin typeface="Century Gothic" panose="020B0502020202020204" pitchFamily="34" charset="0"/>
              </a:rPr>
              <a:t>Three men in a tub.</a:t>
            </a:r>
          </a:p>
          <a:p>
            <a:r>
              <a:rPr lang="en-US" sz="4000" b="1" dirty="0" smtClean="0">
                <a:latin typeface="Century Gothic" panose="020B0502020202020204" pitchFamily="34" charset="0"/>
              </a:rPr>
              <a:t>And who do you think they be?</a:t>
            </a:r>
          </a:p>
          <a:p>
            <a:r>
              <a:rPr lang="en-US" sz="4000" b="1" dirty="0" smtClean="0">
                <a:latin typeface="Century Gothic" panose="020B0502020202020204" pitchFamily="34" charset="0"/>
              </a:rPr>
              <a:t>The butcher, the baker, the candlestick maker.</a:t>
            </a:r>
          </a:p>
          <a:p>
            <a:r>
              <a:rPr lang="en-US" sz="4000" b="1" dirty="0" smtClean="0">
                <a:latin typeface="Century Gothic" panose="020B0502020202020204" pitchFamily="34" charset="0"/>
              </a:rPr>
              <a:t>They all sailed out to sea.</a:t>
            </a:r>
          </a:p>
        </p:txBody>
      </p:sp>
    </p:spTree>
    <p:extLst>
      <p:ext uri="{BB962C8B-B14F-4D97-AF65-F5344CB8AC3E}">
        <p14:creationId xmlns:p14="http://schemas.microsoft.com/office/powerpoint/2010/main" val="1477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236" y="0"/>
            <a:ext cx="6790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020" y="457465"/>
            <a:ext cx="47426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Jack be nimble.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Jack be quick.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Jack jumped over the candlestick.</a:t>
            </a:r>
          </a:p>
          <a:p>
            <a:endParaRPr lang="en-US" sz="40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Jack be nimble.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Jack be quick.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Jack jumped over the candlestick.</a:t>
            </a:r>
          </a:p>
        </p:txBody>
      </p:sp>
    </p:spTree>
    <p:extLst>
      <p:ext uri="{BB962C8B-B14F-4D97-AF65-F5344CB8AC3E}">
        <p14:creationId xmlns:p14="http://schemas.microsoft.com/office/powerpoint/2010/main" val="31240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0250" cy="6865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16534"/>
            <a:ext cx="624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There was an old woman who lived in a shoe.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She had so many children she didn’t know what to do.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She gave them some broth without any bread.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Then spanked them all soundly and sent them to bed.</a:t>
            </a:r>
          </a:p>
        </p:txBody>
      </p:sp>
    </p:spTree>
    <p:extLst>
      <p:ext uri="{BB962C8B-B14F-4D97-AF65-F5344CB8AC3E}">
        <p14:creationId xmlns:p14="http://schemas.microsoft.com/office/powerpoint/2010/main" val="34871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30" y="0"/>
            <a:ext cx="9108141" cy="69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" t="525" r="980"/>
          <a:stretch/>
        </p:blipFill>
        <p:spPr>
          <a:xfrm>
            <a:off x="161361" y="35859"/>
            <a:ext cx="7207623" cy="6793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2071" y="616458"/>
            <a:ext cx="4392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man Old Style" panose="02050604050505020204" pitchFamily="18" charset="0"/>
              </a:rPr>
              <a:t>Jack and Jill went up a hill to fetch a pail of water.</a:t>
            </a:r>
          </a:p>
          <a:p>
            <a:r>
              <a:rPr lang="en-US" sz="4000" b="1" dirty="0" smtClean="0">
                <a:latin typeface="Bookman Old Style" panose="02050604050505020204" pitchFamily="18" charset="0"/>
              </a:rPr>
              <a:t>Jack fell down and broke his crown and Jill came tumbling after.</a:t>
            </a:r>
          </a:p>
        </p:txBody>
      </p:sp>
    </p:spTree>
    <p:extLst>
      <p:ext uri="{BB962C8B-B14F-4D97-AF65-F5344CB8AC3E}">
        <p14:creationId xmlns:p14="http://schemas.microsoft.com/office/powerpoint/2010/main" val="10891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0"/>
            <a:ext cx="11026588" cy="689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8024" y="394447"/>
            <a:ext cx="4679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Baa, Baa, Black Sheep</a:t>
            </a:r>
          </a:p>
          <a:p>
            <a:r>
              <a:rPr lang="en-US" sz="4800" b="1" dirty="0" smtClean="0">
                <a:latin typeface="Century Gothic" panose="020B0502020202020204" pitchFamily="34" charset="0"/>
              </a:rPr>
              <a:t>Have you any wool?</a:t>
            </a:r>
          </a:p>
          <a:p>
            <a:r>
              <a:rPr lang="en-US" sz="4800" b="1" dirty="0" smtClean="0">
                <a:latin typeface="Century Gothic" panose="020B0502020202020204" pitchFamily="34" charset="0"/>
              </a:rPr>
              <a:t>Yes, sir! Yes, sir!</a:t>
            </a:r>
          </a:p>
          <a:p>
            <a:r>
              <a:rPr lang="en-US" sz="4800" b="1" dirty="0" smtClean="0">
                <a:latin typeface="Century Gothic" panose="020B0502020202020204" pitchFamily="34" charset="0"/>
              </a:rPr>
              <a:t>Three bags full.</a:t>
            </a:r>
          </a:p>
        </p:txBody>
      </p:sp>
    </p:spTree>
    <p:extLst>
      <p:ext uri="{BB962C8B-B14F-4D97-AF65-F5344CB8AC3E}">
        <p14:creationId xmlns:p14="http://schemas.microsoft.com/office/powerpoint/2010/main" val="23471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54" y="1"/>
            <a:ext cx="585234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339654" cy="6858000"/>
          </a:xfrm>
          <a:prstGeom prst="rect">
            <a:avLst/>
          </a:prstGeom>
          <a:solidFill>
            <a:srgbClr val="09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1318" y="305068"/>
            <a:ext cx="52891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man Old Style" panose="02050604050505020204" pitchFamily="18" charset="0"/>
              </a:rPr>
              <a:t>Humpty Dumpty sat on a wall.  Humpty Dumpty had a great fall.  All the king’s horses and all the king’s men couldn’t put Humpty together again.</a:t>
            </a:r>
          </a:p>
        </p:txBody>
      </p:sp>
    </p:spTree>
    <p:extLst>
      <p:ext uri="{BB962C8B-B14F-4D97-AF65-F5344CB8AC3E}">
        <p14:creationId xmlns:p14="http://schemas.microsoft.com/office/powerpoint/2010/main" val="13024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8950" cy="6882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844145"/>
            <a:ext cx="4943216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PrimaSans BT" panose="020B0603030804020204" pitchFamily="34" charset="0"/>
              </a:rPr>
              <a:t>Mary had a little lamb whose fleece was white as snow.</a:t>
            </a:r>
          </a:p>
          <a:p>
            <a:r>
              <a:rPr lang="en-US" sz="4000" b="1" dirty="0" smtClean="0">
                <a:latin typeface="PrimaSans BT" panose="020B0603030804020204" pitchFamily="34" charset="0"/>
              </a:rPr>
              <a:t>And everywhere that Mary went, her lamb was sure to go.</a:t>
            </a:r>
          </a:p>
        </p:txBody>
      </p:sp>
    </p:spTree>
    <p:extLst>
      <p:ext uri="{BB962C8B-B14F-4D97-AF65-F5344CB8AC3E}">
        <p14:creationId xmlns:p14="http://schemas.microsoft.com/office/powerpoint/2010/main" val="43468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98" b="9965"/>
          <a:stretch/>
        </p:blipFill>
        <p:spPr>
          <a:xfrm>
            <a:off x="4428565" y="-1"/>
            <a:ext cx="7745506" cy="6902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46494" cy="6881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9176" y="1547913"/>
            <a:ext cx="6598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man Old Style" panose="02050604050505020204" pitchFamily="18" charset="0"/>
              </a:rPr>
              <a:t>Hickory, </a:t>
            </a:r>
            <a:r>
              <a:rPr lang="en-US" sz="4000" b="1" dirty="0" err="1" smtClean="0">
                <a:latin typeface="Bookman Old Style" panose="02050604050505020204" pitchFamily="18" charset="0"/>
              </a:rPr>
              <a:t>dickory</a:t>
            </a:r>
            <a:r>
              <a:rPr lang="en-US" sz="4000" b="1" dirty="0" smtClean="0">
                <a:latin typeface="Bookman Old Style" panose="02050604050505020204" pitchFamily="18" charset="0"/>
              </a:rPr>
              <a:t> dock.</a:t>
            </a:r>
          </a:p>
          <a:p>
            <a:r>
              <a:rPr lang="en-US" sz="4000" b="1" dirty="0" smtClean="0">
                <a:latin typeface="Bookman Old Style" panose="02050604050505020204" pitchFamily="18" charset="0"/>
              </a:rPr>
              <a:t>The mouse ran up the clock.</a:t>
            </a:r>
          </a:p>
          <a:p>
            <a:r>
              <a:rPr lang="en-US" sz="4000" b="1" dirty="0" smtClean="0">
                <a:latin typeface="Bookman Old Style" panose="02050604050505020204" pitchFamily="18" charset="0"/>
              </a:rPr>
              <a:t>The clock struck one.</a:t>
            </a:r>
          </a:p>
          <a:p>
            <a:r>
              <a:rPr lang="en-US" sz="4000" b="1" dirty="0" smtClean="0">
                <a:latin typeface="Bookman Old Style" panose="02050604050505020204" pitchFamily="18" charset="0"/>
              </a:rPr>
              <a:t>The mouse ran down.</a:t>
            </a:r>
          </a:p>
          <a:p>
            <a:r>
              <a:rPr lang="en-US" sz="4000" b="1" dirty="0" smtClean="0">
                <a:latin typeface="Bookman Old Style" panose="02050604050505020204" pitchFamily="18" charset="0"/>
              </a:rPr>
              <a:t>Hickory, </a:t>
            </a:r>
            <a:r>
              <a:rPr lang="en-US" sz="4000" b="1" dirty="0" err="1" smtClean="0">
                <a:latin typeface="Bookman Old Style" panose="02050604050505020204" pitchFamily="18" charset="0"/>
              </a:rPr>
              <a:t>dickory</a:t>
            </a:r>
            <a:r>
              <a:rPr lang="en-US" sz="4000" b="1" dirty="0" smtClean="0">
                <a:latin typeface="Bookman Old Style" panose="02050604050505020204" pitchFamily="18" charset="0"/>
              </a:rPr>
              <a:t>, dock.</a:t>
            </a:r>
          </a:p>
        </p:txBody>
      </p:sp>
    </p:spTree>
    <p:extLst>
      <p:ext uri="{BB962C8B-B14F-4D97-AF65-F5344CB8AC3E}">
        <p14:creationId xmlns:p14="http://schemas.microsoft.com/office/powerpoint/2010/main" val="29867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735"/>
          <a:stretch/>
        </p:blipFill>
        <p:spPr>
          <a:xfrm>
            <a:off x="0" y="0"/>
            <a:ext cx="6006353" cy="6912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6353" y="0"/>
            <a:ext cx="6185647" cy="6858000"/>
          </a:xfrm>
          <a:prstGeom prst="rect">
            <a:avLst/>
          </a:prstGeom>
          <a:solidFill>
            <a:srgbClr val="FFE3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745" y="1008453"/>
            <a:ext cx="5289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Little Miss </a:t>
            </a:r>
            <a:r>
              <a:rPr lang="en-US" sz="40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Muffet</a:t>
            </a:r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sat on a </a:t>
            </a:r>
            <a:r>
              <a:rPr lang="en-US" sz="40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tuffet</a:t>
            </a:r>
            <a:r>
              <a:rPr 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eating her curds and whey.</a:t>
            </a:r>
          </a:p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Along came a spider who sat down beside her and frightened Miss </a:t>
            </a:r>
            <a:r>
              <a:rPr lang="en-US" sz="40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Muffet</a:t>
            </a:r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away!</a:t>
            </a:r>
          </a:p>
        </p:txBody>
      </p:sp>
    </p:spTree>
    <p:extLst>
      <p:ext uri="{BB962C8B-B14F-4D97-AF65-F5344CB8AC3E}">
        <p14:creationId xmlns:p14="http://schemas.microsoft.com/office/powerpoint/2010/main" val="39009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101" y="0"/>
            <a:ext cx="67568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5068"/>
            <a:ext cx="4943216" cy="62478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Little Boy Blue, come blow your horn.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The sheep’s in the meadow.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The cows in the corn.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But where’s the boy who looks after the sheep?</a:t>
            </a:r>
          </a:p>
          <a:p>
            <a:r>
              <a:rPr lang="en-US" sz="4000" b="1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He’s under the haystack fast asleep.</a:t>
            </a:r>
          </a:p>
        </p:txBody>
      </p:sp>
    </p:spTree>
    <p:extLst>
      <p:ext uri="{BB962C8B-B14F-4D97-AF65-F5344CB8AC3E}">
        <p14:creationId xmlns:p14="http://schemas.microsoft.com/office/powerpoint/2010/main" val="309946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307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Batang</vt:lpstr>
      <vt:lpstr>MS PGothic</vt:lpstr>
      <vt:lpstr>Arial</vt:lpstr>
      <vt:lpstr>Bookman Old Style</vt:lpstr>
      <vt:lpstr>Calibri</vt:lpstr>
      <vt:lpstr>Calibri Light</vt:lpstr>
      <vt:lpstr>Century Gothic</vt:lpstr>
      <vt:lpstr>PrimaSans BT</vt:lpstr>
      <vt:lpstr>Office Theme</vt:lpstr>
      <vt:lpstr>Nursery Rhymes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Rhymes</dc:title>
  <dc:creator>R Pehrson</dc:creator>
  <cp:lastModifiedBy>R Pehrson</cp:lastModifiedBy>
  <cp:revision>8</cp:revision>
  <dcterms:created xsi:type="dcterms:W3CDTF">2016-02-26T03:11:13Z</dcterms:created>
  <dcterms:modified xsi:type="dcterms:W3CDTF">2016-02-26T04:12:17Z</dcterms:modified>
</cp:coreProperties>
</file>